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C8AD8F-F783-45AF-A590-B76544AA79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282F9C-3F7B-43E4-9E89-A7E5C0E8C6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scatterplot of overall dual-task performance for AD, MCI, and healthy older adults.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AA62C-2182-4660-86AD-16CB7D2305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ROC curve depicting sensitivity and specificity of the overall dual-task measure. This curve compares the AD group using the healthy older adults as a reference group (higher sensitivity scores indicate higher performance). (b) ROC curve depicting sensitivity and specificity of the overall dual-task measure. This curve compares the AD group using the MCI patients as a reference group (higher sensitivity scores indicate higher performance). (c) ROC curve depicting sensitivity and specificity of the overall dual-task measure. This curve compares the MCI patients using the healthy older adults as a reference group (higher sensitivity scores indicate higher performance).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AA62C-2182-4660-86AD-16CB7D23053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4, June 2011, Pages 340–348,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A scatterplot of overall dual-task performance for AD, MCI, and healthy older adults.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82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4, June 2011, Pages 340–348,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(a) ROC curve depicting sensitivity and specificity of the overall dual-task measure. This curve compares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822700" y="1371600"/>
            <a:ext cx="14975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A scatterplot of overall dual-task performance for AD, MCI, and healthy older adults.
</vt:lpstr>
      <vt:lpstr>Fig. 2. (a) ROC curve depicting sensitivity and specificity of the overall dual-task measure. This curve compares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2024-04-26T06:53:01Z</dcterms:modified>
</cp:coreProperties>
</file>