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5872A-839B-4E1D-8F42-B2AC38B085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D2627B-189D-4366-A00E-FD971047CA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B9DCB-7ADD-4E33-9195-75CEA1BC41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2024-04-26T23:41:55Z</dcterms:modified>
</cp:coreProperties>
</file>