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C7081-6443-44A0-9130-03C7A847C8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A883B-BB3D-4179-8D38-5D3E8A5F25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series of the percentage of fish eggs in the diet of the different ctenophores as computed using the stable isotope data and the three-source mixing model. The inlay shows a ternary plot with the proportion of all three (small zooplankton, large zooplankton, fish eggs) potential food sources in the diet of the ctenophores.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BD8FE-A4B4-4DEA-A9D7-0A7B9D39C1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q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33, Issue 1, January 2011, Pages 137–144,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https://doi.org/10.1093/plankt/fbq100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Time series of the percentage of fish eggs in the diet of the different ctenophores as computed using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Time series of the percentage of fish eggs in the diet of the different ctenophores as computed using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2024-04-26T04:42:10Z</dcterms:modified>
</cp:coreProperties>
</file>