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2DC2A4-F933-42FA-A2CD-10E5B632AF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392B67-F369-4020-B2CE-F142884A7A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30-year trends of leisure time, occupational and commuting physical activity in men (upper panel) and women (lower panel)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0E3F7-8AEC-4AA9-AB89-8A75B93243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m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18, Issue 3, June 2008, Pages 339–344,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https://doi.org/10.1093/eurpub/ckm092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30-year trends of leisure time, occupational and commuting physical activity in men (upper panel)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29262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30-year trends of leisure time, occupational and commuting physical activity in men (upper panel)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2024-04-26T01:19:01Z</dcterms:modified>
</cp:coreProperties>
</file>