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63A2EA-7076-43F8-8077-3688BF55E3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8BB098-23EF-4140-AF5B-C49BA1C1C8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Brain CT image from a patient with acute myelogenous leukemia, neutropenia, and disseminated aspergillosis, showing multiple bilateral dense nodules consistent with Aspergillus brain involvement.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8549A4-3BD9-4358-9112-3EB257B210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m0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6, June 2007, Pages 317–334,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Brain CT image from a patient with acute myelogenous leukemia, neutropenia, and disseminated aspergillosis,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Brain CT image from a patient with acute myelogenous leukemia, neutropenia, and disseminated aspergillosis,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2024-04-26T08:08:43Z</dcterms:modified>
</cp:coreProperties>
</file>