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AE7451-9F72-4A27-AE87-ED3FD386A6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3D5969-4250-4E56-86A6-410C7C7E2C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ERP waveforms comparing Scotoma and Sham conditions from Experiments 1 and 2. Waveforms are collapsed across left and right visual fields and displayed at electrode P7/8 contralateral to visual field of probe presentation. Scalp distributions are an average of Scotoma and Sham conditions and are arbitrarily coded such that the right represents the contralateral hemisphere and left represents ipsilateral. Scotoma-zone probes from Experiment 1 revealed a significant P1 difference. Border-zone probes of Experiment 2 revealed a significant N1 effect. Single asterisk indicates significance at a level of 0.05, whereas double asterisks denote significance at a level of 0.01 or lower.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A4BBE4-C770-4A1F-81D3-2E125F5100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2913–2920, </a:t>
            </a:r>
            <a:r>
              <a:rPr lang="en-US" altLang="en-US" sz="1000">
                <a:solidFill>
                  <a:srgbClr val="333333"/>
                </a:solidFill>
                <a:hlinkClick r:id="rId3"/>
              </a:rPr>
              <a:t>https://doi.org/10.1093/cercor/bhr368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ERP waveforms comparing Scotoma and Sham conditions from Experiments 1 and 2. Waveforms are collapsed across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ERP waveforms comparing Scotoma and Sham conditions from Experiments 1 and 2. Waveforms are collapsed across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2024-04-26T08:03:59Z</dcterms:modified>
</cp:coreProperties>
</file>