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246A89-B021-4645-BFCA-83DD8F7EED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D83762-F411-401C-BFA1-BC87522FB2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Transesophageal echocardiogram (a) and cardiac computed tomography (b) demonstrating complete occlusion of the left atrial appendage.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Association for Cardio-Thoracic Surgery.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85CEF1-C7DF-4693-8E1C-BC18009AB0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jcts.2011.05.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41, Issue 1, January 2012, Pages 134–136,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https://doi.org/10.1016/j.ejcts.2011.05.022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Transesophageal echocardiogram (a) and cardiac computed tomography (b) demonstrating complete occlusion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2: Transesophageal echocardiogram (a) and cardiac computed tomography (b) demonstrating complete occlusion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2024-04-26T17:12:29Z</dcterms:modified>
</cp:coreProperties>
</file>