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3008B-9A8A-4640-8979-0D9B931800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81EFD-C3B4-4644-AEBE-7DBB5D0A3D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B7067-477C-45EA-AE69-907E197FF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2024-04-26T04:04:26Z</dcterms:modified>
</cp:coreProperties>
</file>