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C28A4-75C6-4760-9257-0F240DDE0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2F87C-8FDD-4374-A906-BE7D04A309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Models generated by the Stadium/Theater rule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Digital Scholarship in the Humanities © The Author 2015. Published by Oxford University Press on behalf of EADH.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22109-48F5-4F0A-B0D4-3D7DDFB552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v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Digital Scholarship Humanities</a:t>
            </a:r>
            <a:r>
              <a:rPr lang="en-US" altLang="en-US" sz="1000">
                <a:solidFill>
                  <a:srgbClr val="333333"/>
                </a:solidFill>
              </a:rPr>
              <a:t>, Volume 30, Issue suppl_1, December 2015, Pages i148–i163,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https://doi.org/10.1093/llc/fqv013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Models generated by the Stadium/Theater rule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Models generated by the Stadium/Theater rule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2024-04-26T20:08:34Z</dcterms:modified>
</cp:coreProperties>
</file>