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AC4D6-E756-4BC5-B7DD-38DA8E681D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32DC7-261F-4AF1-98B9-B08D58A583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6BA4A-EC92-4A3C-B2C2-3AF892C40C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2024-04-26T18:38:31Z</dcterms:modified>
</cp:coreProperties>
</file>