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1D78A-1454-4F68-A6C4-C3D4FFC9A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6FE34-1FC7-4C3B-B4F6-7378CF23B6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1F90A-4F66-41D8-BC6C-BCC196561A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2024-05-08T01:10:24Z</dcterms:modified>
</cp:coreProperties>
</file>