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83E234-D25D-4D98-BB4D-EEF13FB178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BCA2A0-4F1B-4F3B-BAC7-5A408AE50B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E97D07-734B-4AE2-884A-414C5092F1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2024-09-19T04:38:34Z</dcterms:modified>
</cp:coreProperties>
</file>