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97446-A288-48FE-BC61-F629280FD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E7E96-70F8-4A40-A000-B82D0E97D5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C5441-8E65-4FB6-AAB5-84233F823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2024-09-20T02:15:46Z</dcterms:modified>
</cp:coreProperties>
</file>