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58CC4-4B33-4A4B-82BE-B25228F9D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C8AFF-502E-408F-AAAF-71CE3C42D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heme biosynthetic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64E83-65D1-452B-8347-3F9B87A99E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8.08.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28, Issue 5, September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https://doi.org/10.1016/j.asj.2008.08.007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heme biosynthetic pathway.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heme biosynthetic pathway.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2024-04-26T05:19:24Z</dcterms:modified>
</cp:coreProperties>
</file>