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F47D6D-29A5-4A53-AB19-7434923F23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C35CFA-0E43-4B68-B3A2-5E7E31890F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Chronic stenotic atheromatous lesions in the human coronary artery. The lesion on the upper left-hand portion of the section is typical of a calcified type Vb lesion, in which fibrous connective tissue (F) surrounds an area of calcium deposition (Ca2+), which has replaced the lipid core. A fibrotic type Vc lesion is noted on the lower right-hand portion of the section, containing dense fibrotic tissue (F) overlying the lipid core (LC). Courtesy of Dr. John T. Fallon.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1999,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0200E4-1D4C-4024-86DB-F36F49F97B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8)00322-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41, Issue 2, February 1999, Pages 323–333,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https://doi.org/10.1016/S0008-6363(98)00322-8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Chronic stenotic atheromatous lesions in the human coronary artery. The lesion on the upper left-hand portion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Chronic stenotic atheromatous lesions in the human coronary artery. The lesion on the upper left-hand portion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2024-04-26T09:00:07Z</dcterms:modified>
</cp:coreProperties>
</file>