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A3A65-5362-415E-B886-1E907C230C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1E7B4C-8716-4411-A347-EE88EEC4A5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FCE8B-EEDF-42A4-99B8-6FC81D0CB6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appropriate implantable cardioverter/defibrillator therapy after elective implantable cardioverter/defibrillator generator replacement for patients with (red line) and without (blue line) prior appropriate implantable cardioverter/defibrillator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FCE8B-EEDF-42A4-99B8-6FC81D0CB6B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Hazard ratios for appropriate implantable cardioverter/defibrillator interventions after elective implantable cardioverter/defibrillator replacement according to selected clinical characteristics in patients with and without former appropriate implantable cardioverter/defibrillator therapy (groups A and B). (B) Hazard ratios for appropriate implantable cardioverter/defibrillator intervention after elective implantable cardioverter/defibrillator replacement according to selected clinical characteristics in patients without former appropriate implantable cardioverter/defibrillator therapy (group B only).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FCE8B-EEDF-42A4-99B8-6FC81D0CB6B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s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s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2, 7 January 2013, Pages 130–137,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Study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05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2, 7 January 2013, Pages 130–137,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Cumulative incidence of appropriate implantable cardioverter/defibrillator therapy after elective implantable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6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2, 7 January 2013, Pages 130–137,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Hazard ratios for appropriate implantable cardioverter/defibrillator interventions after elective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999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Study design.
</vt:lpstr>
      <vt:lpstr>Figure 2 Cumulative incidence of appropriate implantable cardioverter/defibrillator therapy after elective implantable ...</vt:lpstr>
      <vt:lpstr>Figure 3 (A) Hazard ratios for appropriate implantable cardioverter/defibrillator interventions after elective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2024-04-27T04:33:31Z</dcterms:modified>
</cp:coreProperties>
</file>