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A7F285-E092-45E9-A86E-FA4630C8602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FFA01A-ED87-4884-A824-0EC7D407228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Double labeling for lactate receptor GRP81 and astrocyte marker GS at 2 excitatory type synapses (A and B) in hippocampus CA1 stratum radiatum. Note that in addition to a large number of immunogold particles associated with the post- and presynaptic membranes and with pre- and postsynaptic vesicular organelles, a few particles (black arrowheads) appear to be associated with the astrocytic plasma membrane. Designations: s, dendritic spine; t, nerve terminal; astrocyte, astrocytic perisynaptic process; red arrowhead, 20-nm immunogold particle indicating GS; black arrowhead, 10-nm immunogold particle indicating GPR81 at astrocyte membrane. Scale bars: 100 nm.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46C9E3-E947-4D0F-A577-F1433E8A88C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13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10, October 2014, Pages 2784–2795,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https://doi.org/10.1093/cercor/bht136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Double labeling for lactate receptor GRP81 and astrocyte marker GS at 2 excitatory type synapses (A and B)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Double labeling for lactate receptor GRP81 and astrocyte marker GS at 2 excitatory type synapses (A and B)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2024-04-26T05:19:58Z</dcterms:modified>
</cp:coreProperties>
</file>