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0B8F0-7E02-41C6-A12A-DB8E2E982D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8CDBBC-022D-4E03-B742-1D99D19325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Bulk and single cells from mouse early developmental stages have different transcriptomics profiles. (A) Bidimensional PCA of transcriptomics data from bulk cells from embryonic day (E) 3.5 and E4.5, and single cells from E3.25, E3.5 and E4.5. The bulk cells are represented by red (for E3.5) and magenta (for E4.5) diamonds, and the single cells by green (E3.25), blue (PE) and cyan (EPI) spheres. Ellipses encircle the samples of the same embryonic day and data type, where ‘b’ and ‘sc’ stand for bulk and single-cell data, respectively. (B) Circular hierarchical clustering of the data. (C) Heatmap of the top highly variable probes across all the samples. The vertical blocks a, b and c mark the three main modes of transcription behavior.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7A923-38BF-4FD6-A7C1-68419A7AE5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v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22, Issue 3, March 2016, Pages 208–225, </a:t>
            </a:r>
            <a:r>
              <a:rPr lang="en-US" altLang="en-US" sz="1000">
                <a:solidFill>
                  <a:srgbClr val="333333"/>
                </a:solidFill>
                <a:hlinkClick r:id="rId3"/>
              </a:rPr>
              <a:t>https://doi.org/10.1093/molehr/gav072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Bulk and single cells from mouse early developmental stages have different transcriptomics profiles.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Bulk and single cells from mouse early developmental stages have different transcriptomics profiles.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2024-04-27T04:34:49Z</dcterms:modified>
</cp:coreProperties>
</file>