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D7270-F3B6-49B5-B49A-E0E40C28FF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BD349-613D-4DB1-914C-123857C77D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E07C1-FCD0-491A-9E81-B6EAC1CB72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2024-04-26T21:21:07Z</dcterms:modified>
</cp:coreProperties>
</file>