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83ADCE-D168-46F2-9054-36F77E11BA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9E5050-DF90-4183-B744-E76799AE88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9. The UP state facilitates the response to the intracellularly injected 50 Hz sinewave current. (A) During the UP state, the cell generates single action potentials that are phase locked to near the peak of the 50 Hz sine wave. (B) Expansion of part of the response in (A) for illustration.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0501C6-A162-4514-9C82-CC41238FF9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1219–1231, </a:t>
            </a:r>
            <a:r>
              <a:rPr lang="en-US" altLang="en-US" sz="1000">
                <a:solidFill>
                  <a:srgbClr val="333333"/>
                </a:solidFill>
                <a:hlinkClick r:id="rId3"/>
              </a:rPr>
              <a:t>https://doi.org/10.1093/cercor/bhg104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9. The UP state facilitates the response to the intracellularly injected 50 Hz sinewave current.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9. The UP state facilitates the response to the intracellularly injected 50 Hz sinewave current.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2024-04-27T04:17:02Z</dcterms:modified>
</cp:coreProperties>
</file>