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4FE64-12E0-4613-908C-46B7CD1025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46BC0-4379-415A-984B-2CD52709F8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theoretical framework based on the composite index %PPR–TLc and ecosystem overfishing status (after Tudela, 2003).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8D378-0670-4045-8087-8385A9565F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Ecosystem-based reference framework based on %PPR–TLc, with reference functions related to 50%, 70%, and 90% belonging to a sustainably fished situation.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8D378-0670-4045-8087-8385A9565F2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Discriminant scores from canonical discriminant analysis of pairs of %PPR–TLc (the sequence of models following that in Table 2a).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8D378-0670-4045-8087-8385A9565F2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Previously unclassified pairs of %PPR–TLc (Table 2b) plotted within the ecosystem-based operational reference framework.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8D378-0670-4045-8087-8385A9565F2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icesjms.2005.01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icesjms.2005.01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icesjms.2005.01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icesjms.2005.01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62, Issue 3, 2005, Pages 585–591,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https://doi.org/10.1016/j.icesjms.2005.01.008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General theoretical framework based on the composite index %PPR–TL</a:t>
            </a:r>
            <a:r>
              <a:rPr lang="en-US" altLang="en-US" b="0" baseline="-25000"/>
              <a:t>c</a:t>
            </a:r>
            <a:r>
              <a:rPr lang="en-US" altLang="en-US" b="0"/>
              <a:t> and ecosystem overfishing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62, Issue 3, 2005, Pages 585–591,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https://doi.org/10.1016/j.icesjms.2005.01.008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Ecosystem-based reference framework based on %PPR–TL</a:t>
            </a:r>
            <a:r>
              <a:rPr lang="en-US" altLang="en-US" b="0" baseline="-25000"/>
              <a:t>c</a:t>
            </a:r>
            <a:r>
              <a:rPr lang="en-US" altLang="en-US" b="0"/>
              <a:t>, with reference functions related to 50%,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8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62, Issue 3, 2005, Pages 585–591,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https://doi.org/10.1016/j.icesjms.2005.01.008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Discriminant scores from canonical discriminant analysis of pairs of %PPR–TL</a:t>
            </a:r>
            <a:r>
              <a:rPr lang="en-US" altLang="en-US" b="0" baseline="-25000"/>
              <a:t>c</a:t>
            </a:r>
            <a:r>
              <a:rPr lang="en-US" altLang="en-US" b="0"/>
              <a:t> (the sequence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52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62, Issue 3, 2005, Pages 585–591,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https://doi.org/10.1016/j.icesjms.2005.01.008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Previously unclassified pairs of %PPR–TL</a:t>
            </a:r>
            <a:r>
              <a:rPr lang="en-US" altLang="en-US" b="0" baseline="-25000"/>
              <a:t>c</a:t>
            </a:r>
            <a:r>
              <a:rPr lang="en-US" altLang="en-US" b="0"/>
              <a:t> (Table 2b) plotted within the ecosystem-based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5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General theoretical framework based on the composite index %PPR–TLc and ecosystem overfishing ...</vt:lpstr>
      <vt:lpstr>Figure 2 Ecosystem-based reference framework based on %PPR–TLc, with reference functions related to 50%, ...</vt:lpstr>
      <vt:lpstr>Figure 3 Discriminant scores from canonical discriminant analysis of pairs of %PPR–TLc (the sequence of ...</vt:lpstr>
      <vt:lpstr>Figure 4 Previously unclassified pairs of %PPR–TLc (Table 2b) plotted within the ecosystem-based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2024-04-26T11:30:36Z</dcterms:modified>
</cp:coreProperties>
</file>