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5E8F9-98C3-4785-81CD-E317F56F57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2A299-3758-4AA6-B1DC-2A1D3E8E78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6404F-8EF6-45C7-B2A2-42A27A6C36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2024-04-26T18:29:07Z</dcterms:modified>
</cp:coreProperties>
</file>