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1A5BEF-7BF5-463D-A9AA-CEA7AE62A1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93A0D-85A7-4B02-95A9-C2565A2B7D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0ADB5E-F711-4087-AF5D-9438E0A651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2024-04-26T14:36:37Z</dcterms:modified>
</cp:coreProperties>
</file>