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F97F10-AB66-44EB-AAC1-454BC931A8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C727B3-0B87-4671-A2FA-156D5BAF5D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hematocrit levels and echocardiography- and cardiac catheterization-based cardiac geometry and function in untreated and EPO-treated mice 10 weeks after surgery (sham operation or induction of MI) in Protocol-1. *p&lt;0.05 vs. sham operated, #p&lt;0.05 vs. the untreated MI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2006,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708380-576A-41A6-8D6C-BBD0AB410C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6.06.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71, Issue 4, September 2006, Pages 684–694,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https://doi.org/10.1016/j.cardiores.2006.06.003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Comparison of hematocrit levels and echocardiography- and cardiac catheterization-based cardiac geometry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Comparison of hematocrit levels and echocardiography- and cardiac catheterization-based cardiac geometry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2024-04-26T04:40:38Z</dcterms:modified>
</cp:coreProperties>
</file>