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AE560-2BFA-493F-8F55-6CABC7FB56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70CB1A-9A6F-4C39-83CE-77BA35C6C4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Surface statistics displaying activations time locked to the shift (left) and maintenance (right) of attention are overlaid onto an inflated surface brain. Medial surface of left hemisphere and the lateral surface of right hemisphere are shown. All activations displayed are significant (P &lt; 0.05, corrected for multiple comparisons). Peak coordinates are shown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2808F5-7887-45C3-BA1A-F2C158A2D7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1384–1394, </a:t>
            </a:r>
            <a:r>
              <a:rPr lang="en-US" altLang="en-US" sz="1000">
                <a:solidFill>
                  <a:srgbClr val="333333"/>
                </a:solidFill>
                <a:hlinkClick r:id="rId3"/>
              </a:rPr>
              <a:t>https://doi.org/10.1093/cercor/bhm171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Surface statistics displaying activations time locked to the shift (left) and maintenance (right)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Surface statistics displaying activations time locked to the shift (left) and maintenance (right)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2024-04-26T07:12:22Z</dcterms:modified>
</cp:coreProperties>
</file>