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8552C6-2D2B-48F3-9C67-1E8329189D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67A2AD-D74C-4A39-B884-0012135293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Borewell trends in Andhra Pradesh based on micro-data. Note: Nonparametric regressions of borewell depth and failure dummy on year of well being sunk with and without conditioning on village fixed effects.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International Bank for Reconstruction and Development / THE WORLD BANK.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E5162-C802-4F84-8169-267EC1D50A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wbro/lkw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World Bank Res Obs</a:t>
            </a:r>
            <a:r>
              <a:rPr lang="en-US" altLang="en-US" sz="1000">
                <a:solidFill>
                  <a:srgbClr val="333333"/>
                </a:solidFill>
              </a:rPr>
              <a:t>, Volume 32, Issue 1, February 2017, Pages 1–20,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https://doi.org/10.1093/wbro/lkw008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Borewell trends in Andhra Pradesh based on micro-data. Note: Nonparametric regressions of borewell depth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Borewell trends in Andhra Pradesh based on micro-data. Note: Nonparametric regressions of borewell depth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2024-04-26T12:58:54Z</dcterms:modified>
</cp:coreProperties>
</file>