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50F245-CF61-42E9-AF5A-AF665C73E4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54C12-608A-4F80-A9C5-6E84A62581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Immunostaining of CD68 ( A ) and versican ( B ) in long-term PD patients with peritonitis. ( A ) CD68 was observed in the fibrous-thickened peritoneum. In specimens with many CD68-positive cells, versican showed a high expression level. Original magnification: ( A and B ) ×100, bars = 100 μm.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2D5B17-92F8-4859-90F6-1E98D4881C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p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2009, Pages 3504–3512,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https://doi.org/10.1093/ndt/gfp268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Immunostaining of CD68 ( A ) and versican ( B ) in long-term PD patients with peritonitis. ( A ) CD68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Immunostaining of CD68 ( A ) and versican ( B ) in long-term PD patients with peritonitis. ( A ) CD68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2024-04-26T17:38:17Z</dcterms:modified>
</cp:coreProperties>
</file>