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958EB7-2289-492A-922F-CE887963D3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748B44-5D2C-4DBE-B202-BA7AF7E90A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two-point linkage analysis between the disease gene and the informative markers from the candidate region of the DGC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946739-3B88-4EC4-83FF-27A755AC1E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Haplotypes with 5q33–34 markers in the two 5q-linked families. The frequencies of the alleles for each marker loci that are in homozygosity in the affecteds of both families are the following: D5S470 (27%); D5S640 (26%), D5S636 (16%), D5S673 (36.5%), D5S410 (21%) and D5S820 (31%).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946739-3B88-4EC4-83FF-27A755AC1E5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Two-point linkage analysis between the disease gene and 5q33–34 markers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946739-3B88-4EC4-83FF-27A755AC1E5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5.6.8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5.6.8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mg/5.6.8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5, Issue 6, June 1996, Pages 815–820,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https://doi.org/10.1093/hmg/5.6.815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Results of two-point linkage analysis between the disease gene and the informative markers from the candidate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345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5, Issue 6, June 1996, Pages 815–820,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https://doi.org/10.1093/hmg/5.6.815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Haplotypes with 5q33–34 markers in the two 5q-linked families. The frequencies of the alleles for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60700" y="1371600"/>
            <a:ext cx="30338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5, Issue 6, June 1996, Pages 815–820,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https://doi.org/10.1093/hmg/5.6.815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2 </a:t>
            </a:r>
            <a:r>
              <a:rPr lang="en-US" altLang="en-US" b="0"/>
              <a:t>Two-point linkage analysis between the disease gene and 5q33–34 markers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68600" y="1371600"/>
            <a:ext cx="36082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Table 1 Results of two-point linkage analysis between the disease gene and the informative markers from the candidate ...</vt:lpstr>
      <vt:lpstr>Figure 1 Haplotypes with 5q33–34 markers in the two 5q-linked families. The frequencies of the alleles for each ...</vt:lpstr>
      <vt:lpstr>Table 2 Two-point linkage analysis between the disease gene and 5q33–34 markers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2024-04-27T05:00:29Z</dcterms:modified>
</cp:coreProperties>
</file>