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7FF0F4-289D-44C0-AE7B-69C7457AA1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23281-7D42-4162-A0DE-3BF07D30AF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Receiver-operating characteristic curves for the RBANS EI and RBANS 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60550B-C23F-43A4-A487-B53AF85EAE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distributions for the RBANS EI and RBANS 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60550B-C23F-43A4-A487-B53AF85EAE4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1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r1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 2012, Pages 190–195,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Receiver-operating characteristic curves for the RBANS EI and RBANS 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048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 2012, Pages 190–195,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Frequency distributions for the RBANS EI and RBANS 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3834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Receiver-operating characteristic curves for the RBANS EI and RBANS ES.
</vt:lpstr>
      <vt:lpstr>Fig. 2. Frequency distributions for the RBANS EI and RBANS 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2024-04-26T05:13:13Z</dcterms:modified>
</cp:coreProperties>
</file>