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E55FBE-CE0D-442C-BEEE-380087FB81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CFF84D-D4AC-420D-8835-77D8BBF0E5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DB26FE-A219-4846-A965-AA428FD71C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2024-04-27T04:48:30Z</dcterms:modified>
</cp:coreProperties>
</file>