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</p:sldIdLst>
  <p:sldSz cx="9144000" cy="6858000" type="screen4x3"/>
  <p:notesSz cx="6858000" cy="9144000"/>
  <p:custDataLst>
    <p:tags r:id="rId6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tags" Target="tags/tag1.xml" /><Relationship Id="rId7" Type="http://schemas.openxmlformats.org/officeDocument/2006/relationships/presProps" Target="presProps.xml" /><Relationship Id="rId8" Type="http://schemas.openxmlformats.org/officeDocument/2006/relationships/viewProps" Target="viewProps.xml" /><Relationship Id="rId9" Type="http://schemas.openxmlformats.org/officeDocument/2006/relationships/theme" Target="theme/theme1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DBD7AAF-DAE9-43AD-BCC9-8FF7CF63E066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77D90DA-B816-4E75-8C97-C14EFAE57D1B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Cat phantom made of polymethylmethacrylate.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2010. Published by Oxford University Press.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7F8E20E-DA2B-40E3-A1D5-938A4C53F9D5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Schematic diagram of the angular distribution of scattered radiation during an X-ray examination of an animal with a RQR5 radiation quality. The lines show the measured (Grey: secondary standard chamber HS01) and simulated (Black: MCNP5) dose distribution of the cat phantom (Figure 1), but without any table (only drawn for illustration).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2010. Published by Oxford University Press.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7F8E20E-DA2B-40E3-A1D5-938A4C53F9D5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rpd/ncq35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rpd/ncq35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Radiat Prot Dosimetry</a:t>
            </a:r>
            <a:r>
              <a:rPr lang="en-US" altLang="en-US" sz="1000">
                <a:solidFill>
                  <a:srgbClr val="333333"/>
                </a:solidFill>
              </a:rPr>
              <a:t>, Volume 144, Issue 1-4, March 2011, Pages 478–481,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https://doi.org/10.1093/rpd/ncq351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1. </a:t>
            </a:r>
            <a:r>
              <a:rPr lang="en-US" altLang="en-US" b="0"/>
              <a:t>Cat phantom made of polymethylmethacrylate.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714500" y="1371600"/>
            <a:ext cx="5727238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Radiat Prot Dosimetry</a:t>
            </a:r>
            <a:r>
              <a:rPr lang="en-US" altLang="en-US" sz="1000">
                <a:solidFill>
                  <a:srgbClr val="333333"/>
                </a:solidFill>
              </a:rPr>
              <a:t>, Volume 144, Issue 1-4, March 2011, Pages 478–481,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https://doi.org/10.1093/rpd/ncq351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2. </a:t>
            </a:r>
            <a:r>
              <a:rPr lang="en-US" altLang="en-US" b="0"/>
              <a:t>Schematic diagram of the angular distribution of scattered radiation during an X-ray examination of an animal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844800" y="1371600"/>
            <a:ext cx="346710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6</Paragraphs>
  <Slides>2</Slides>
  <Notes>2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baseType="lpstr" size="3">
      <vt:lpstr>13_Office Theme</vt:lpstr>
      <vt:lpstr>Figure 1. Cat phantom made of polymethylmethacrylate.
</vt:lpstr>
      <vt:lpstr>Figure 2. Schematic diagram of the angular distribution of scattered radiation during an X-ray examination of an animal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2024-04-27T04:39:31Z</dcterms:modified>
</cp:coreProperties>
</file>