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4EF922-51FC-47BE-8628-C8D1795694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A520C9-2FB4-4F8C-AA56-DBDA35094B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7A76E3-BFB9-4089-9269-6D6BD67DDE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2024-04-26T19:49:50Z</dcterms:modified>
</cp:coreProperties>
</file>