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92BC1-D204-4742-99C9-23C6DD6BBA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8F728-B975-4483-9973-6A26687B9A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analysis of glutamate signaling in the cortex following TBI. (A, C, E) Time-integrated ΔFRETsignal/ΔFRETnoise images from 5-ms binned increments illustrating regional specific onset of glutamate signal in CCI-injured cortex at threshold stimulation (A), disinhibited CCI-injured cortex in 10 μM GBZ (C), and disinhibited sham-injured cortex in 10 μM GBZ (E); post-stimulation time of each frame is indicated in white in upper left corner of each image. (B, D, F) Time of local signal onset from CCI-injured cortex at threshold stimulation (B), disinhibited CCI-injured cortex in 10 μM GBZ (D), and disinhibited sham-injured cortex in 10 μM GBZ (F). Time of signal onset was calculated as the average time in milliseconds at which pixels within a given cortical subregion crossed a threshold of 2.5 SDs above the noise. Superficial and deep areas proximal to the injury activate earlier than superficial and deep distal areas; deep layers are activated earlier than superficial layers both proximally and distally, *P &lt; 0.05, **P &lt; 0.01, ***P &lt; 0.001, paired-t test. (G) Diagram illustrating the sequential time of local signal onset within cortical subregions. (H) Time of global signal onset from whole slices showing CCI-injured cortex in GBZ activates earlier than CCI-injured cortex at threshold stimulation and sham-injured cortex in GBZ, *P &lt; 0.05, two-sample t-test, bars represent mean + SEM, n = 15 sham, 10 CCI slices.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B90D7-A45D-4FCB-BBB0-C855F85244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8, August 2015, Pages 2306–2320,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Temporal analysis of glutamate signaling in the cortex following TBI. (A, C, E) Time-integrated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Temporal analysis of glutamate signaling in the cortex following TBI. (A, C, E) Time-integrated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2024-04-26T09:45:41Z</dcterms:modified>
</cp:coreProperties>
</file>