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A8B5E-4E70-40E7-A251-8CDED6E546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C4679-47A5-4D6C-BB03-30FF39390D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acute postoperative pain and decreased quality of life (QOL) in the 2-week period following elective hip or knee replacement surgery: (A) physical and (B) mental components of Short Form (SF)-12 survey. Data were obtained during a 2-week recovery period from 37 patients undergoing total hip or knee replacement surgery. Pain was assessed on a visual analog scale (VAS) of 0–10. Physical and mental function was determined from the physical component scores (PCS) and mental component scores (MCS) from the SF-12 QOL questionnaire. The respective scores were correlated to the degree of postoperative pain intensity at rest. Decreases in PCS and MCS showed a significant correlation with increased pain at rest (P &lt; 0.01) [39].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AEDCD-BF26-4FE6-8C51-54E413AD09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8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12, December 2010, Pages 1859–1871,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https://doi.org/10.1111/j.1526-4637.2010.00983.x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Association between acute postoperative pain and decreased quality of life (QOL) in the 2-week period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Association between acute postoperative pain and decreased quality of life (QOL) in the 2-week period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2024-04-27T02:50:00Z</dcterms:modified>
</cp:coreProperties>
</file>