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96F3F-A8C4-4146-B29E-C84EE9C3EF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761F3-274A-4B58-8483-0BE49E92B8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4C086-344A-494C-85C0-10434328BF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2024-09-19T04:57:23Z</dcterms:modified>
</cp:coreProperties>
</file>