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2477B-360D-480C-B7CA-93B4B6D498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7F656A-05CE-4154-823F-AA0DFE81A1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EF99D4-2875-4657-8639-7801DC7BDB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2024-09-20T04:18:56Z</dcterms:modified>
</cp:coreProperties>
</file>