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7FC164-66DC-4D07-BB57-AD4E116152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55C20B-6363-46FF-A3E8-579C709A18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Figure to demonstrate the breadth of measures that can be performed with single study visits in young people. These deep phenotyping studies allow for evaluation of the cardiovascular system from heart to capillary, while also including assessment of the cerebrovasculature and brain structure alongside imaging adiposity, liver and other organs. CAVI provides a measure of global arterial function within this multi-modality approach that is complementary to other measures such as cardiovascular magnetic resonance, ultrasound, tonometry, and microscopy.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2017.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58F51D-D5D1-4FF1-8A0F-D4990988E00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suw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Suppl</a:t>
            </a:r>
            <a:r>
              <a:rPr lang="en-US" altLang="en-US" sz="1000">
                <a:solidFill>
                  <a:srgbClr val="333333"/>
                </a:solidFill>
              </a:rPr>
              <a:t>, Volume 19, Issue suppl_B, March 2017, Pages B24–B29, </a:t>
            </a:r>
            <a:r>
              <a:rPr lang="en-US" altLang="en-US" sz="1000">
                <a:solidFill>
                  <a:srgbClr val="333333"/>
                </a:solidFill>
                <a:hlinkClick r:id="rId3"/>
              </a:rPr>
              <a:t>https://doi.org/10.1093/eurheartj/suw061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Figure to demonstrate the breadth of measures that can be performed with single study visits in young people.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Figure to demonstrate the breadth of measures that can be performed with single study visits in young people.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2024-09-19T07:16:06Z</dcterms:modified>
</cp:coreProperties>
</file>