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C3043-C47B-49C6-956D-373610E8E7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A555B-1A20-4336-A554-9148191705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E0B747-2F0C-4715-A084-FFFF16DBD6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2024-04-26T05:59:32Z</dcterms:modified>
</cp:coreProperties>
</file>