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1BDEA-E987-4956-9655-4233E32B93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854DFC-F0C8-434F-A7B1-974C70BE49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Characteristics of AHPs and ADPs. N = 21 cells (11 IB and 10 RS) for old and 20 cells (6 IB and 14 RS) for adult. (A) Examples of fAHPs and ADPs in adult (left traces) and old (right traces) animals for IB (top traces) and RS (bottom traces) cell types. The dotted lines show the measurement of ADPs (top left trace) and the fAHPs (bottom right trace). Arrowheads point to the ADP. Scale bars represent 10 mV and 50 ms. Note the APs are truncated. (B) Quantification of mean fAHP amplitude for old versus adult and IB versus RS cells. (C) Quantification of mean ADP amplitude for old versus adult and IB versus RS cells. Asterisks represent significant differences between the indicated mean and the other 3 means (1-way ANOVA, followed by Fisher's PLSD, P &gt; 0.05). (D) Example of medium AHP (mAHP) and slow AHP (sAHP) after a train of APs and at −55 mV. The dotted lines show the measurement of the mAHP and sAHP. Scale bars represent 5 mV and 200 msec. Note APs are truncated. (E) Quantification of mean mAHP (left) and sAHP (right) amplitudes for old versus adult and IB versus RS cells. (F) Quantification of the mean durations of the mAHP (left) and sAHP (right). The asterisk represents significant difference between the indicated mean and the means of both categories of cells from adult rats (1-way ANOVA, followed by Fisher's PLSD, P &gt;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2FA69C-6E33-40DD-8D7A-040E17AB78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2500–2513, </a:t>
            </a:r>
            <a:r>
              <a:rPr lang="en-US" altLang="en-US" sz="1000">
                <a:solidFill>
                  <a:srgbClr val="333333"/>
                </a:solidFill>
                <a:hlinkClick r:id="rId3"/>
              </a:rPr>
              <a:t>https://doi.org/10.1093/cercor/bhs248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Characteristics of AHPs and ADPs. N = 21 cells (11 IB and 10 RS) for old and 20 cells (6 IB and 14 RS)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Characteristics of AHPs and ADPs. N = 21 cells (11 IB and 10 RS) for old and 20 cells (6 IB and 14 RS)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2024-04-26T10:18:45Z</dcterms:modified>
</cp:coreProperties>
</file>