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6B936C-3FAD-4C7C-9D33-37B6DDCB8E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82408A-8B4D-41D0-B4D9-9023F82EF0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time-courses of the BOLD responses during the perception, imagery and semantic decision conditions in the (a) left precentral gyrus (−35, 4, 36), (b) left superior parietal lobule (−35, 40, 39) and (c) left STS (−52, −44, 16). The average time-courses were obtained by averaging over subjects the responses of the voxels belonging to the clusters highlighted in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2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36F749-1DE0-4325-9055-F8C92FEDB4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2005, Pages 221–228,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Average time-courses of the BOLD responses during the perception, imagery and semantic decision conditions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Average time-courses of the BOLD responses during the perception, imagery and semantic decision conditions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2024-04-26T13:23:26Z</dcterms:modified>
</cp:coreProperties>
</file>