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C61297-1CC1-42BB-B352-1447D1F0D5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A8349-90D0-49E9-B26A-A8EB79982E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Stimulus frame rates evoking maximum activation in the different ROIs, assessed by the peak of a Gaussian function fitted to the data of each ROI and each participant, separately for the conditions with ordered frames and those with scrambled frame order. Error bars represent standard errors of the mean across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C3271-51C8-4CCF-B487-9792B754BF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1167–1178, </a:t>
            </a:r>
            <a:r>
              <a:rPr lang="en-US" altLang="en-US" sz="1000">
                <a:solidFill>
                  <a:srgbClr val="333333"/>
                </a:solidFill>
                <a:hlinkClick r:id="rId3"/>
              </a:rPr>
              <a:t>https://doi.org/10.1093/cercor/bhs106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Stimulus frame rates evoking maximum activation in the different ROIs, assessed by the peak of a Gaussian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Stimulus frame rates evoking maximum activation in the different ROIs, assessed by the peak of a Gaussian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2024-04-26T17:47:43Z</dcterms:modified>
</cp:coreProperties>
</file>