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8D286-D11E-4635-837D-B311B6825E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9B97F-8645-4BE0-A1C7-06C7985CEF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2. Comparison of the likelihood of a healthy lifestyle in China and the United States, by level of socioeconomic status for adults aged 20 years or older, 1993 China Health and Nutrition Survey and 1994–1996 Continuing Survey of Food Intakes by Individuals. For lower middle, middle, and higher middle socioeconomic status groups, an average of the likelihood within the socioeconomic status groups is presented; therefore, 95% confidence intervals for the odds ratios could not be presented. The referent group for the comparison is the lowest socioeconomic status group (low income and low education).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348556-CE99-45D2-B7AE-1A188A6177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h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159, Issue 2, 15 January 2004, Pages 184–191, </a:t>
            </a:r>
            <a:r>
              <a:rPr lang="en-US" altLang="en-US" sz="1000">
                <a:solidFill>
                  <a:srgbClr val="333333"/>
                </a:solidFill>
                <a:hlinkClick r:id="rId3"/>
              </a:rPr>
              <a:t>https://doi.org/10.1093/aje/kwh006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2. Comparison of the likelihood of a healthy lifestyle in China and the United States, by level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2. Comparison of the likelihood of a healthy lifestyle in China and the United States, by level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2024-04-26T16:39:16Z</dcterms:modified>
</cp:coreProperties>
</file>