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6A8C4-69AA-481B-A0D2-63E625F29C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F2B955-ECC1-433C-B5E4-CE33655DF4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90922-951F-4FF0-8442-B25BB7C1C0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2024-04-26T13:23:14Z</dcterms:modified>
</cp:coreProperties>
</file>