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534AF3-C6FF-4C63-843E-CFCF496A75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F3140-F178-43FE-9CDE-223B217CC4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Reactome BioMart Canned Query. (A) The canned query selector allows the user to choose from one of the currently available queries. (B) The results table for the canned query.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8306A-2981-46B7-8A4C-BBBE36C1D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Reactome BioMart Canned Query. (A) The canned query selector allows the user to choose from one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Reactome BioMart Canned Query. (A) The canned query selector allows the user to choose from one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2024-04-26T17:12:18Z</dcterms:modified>
</cp:coreProperties>
</file>