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A9EF2-4315-4C11-9CA3-7FC84065A5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DCBE8-F6AF-450E-8CA6-51F04239F4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Reported barriers to availability of rabies immune globulin (RIG) and rabies vaccine (RV) by respondents providing direct patient care to travelers in the Evaluation of the Global Availability of Rabies Immune Globulin and Rabies Vaccine for Travelers: Direct Care Survey,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International Society of Travel Medicine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EE28F-16B2-4466-B636-C7CF5A667E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tm.12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Travel Med</a:t>
            </a:r>
            <a:r>
              <a:rPr lang="en-US" altLang="en-US" sz="1000">
                <a:solidFill>
                  <a:srgbClr val="333333"/>
                </a:solidFill>
              </a:rPr>
              <a:t>, Volume 20, Issue 3, 1 May 2013, Pages 148–158, </a:t>
            </a:r>
            <a:r>
              <a:rPr lang="en-US" altLang="en-US" sz="1000">
                <a:solidFill>
                  <a:srgbClr val="333333"/>
                </a:solidFill>
                <a:hlinkClick r:id="rId3"/>
              </a:rPr>
              <a:t>https://doi.org/10.1111/jtm.12024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Reported barriers to availability of rabies immune globulin (RIG) and rabies vaccine (RV) by respondents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Reported barriers to availability of rabies immune globulin (RIG) and rabies vaccine (RV) by respondents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2024-09-19T09:52:45Z</dcterms:modified>
</cp:coreProperties>
</file>