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6D6A9EF2-4315-4C11-9CA3-7FC84065A53A}"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F80DCBE8-F6AF-450E-8CA6-51F04239F49C}"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4 </a:t>
            </a:r>
            <a:r>
              <a:rPr lang="en-US" altLang="en-US">
                <a:latin typeface="Arial" pitchFamily="34" charset="0"/>
                <a:ea typeface="Arial" pitchFamily="34" charset="0"/>
              </a:rPr>
              <a:t>Reported barriers to availability of rabies immune globulin (RIG) and rabies vaccine (RV) by respondents providing direct patient care to travelers in the Evaluation of the Global Availability of Rabies Immune Globulin and Rabies Vaccine for Travelers: Direct Care Survey, 2010.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2013 International Society of Travel Medicine</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488EE28F-16B2-4466-B636-C7CF5A667E5E}"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111/jtm.12024"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J Travel Med</a:t>
            </a:r>
            <a:r>
              <a:rPr lang="en-US" altLang="en-US" sz="1000">
                <a:solidFill>
                  <a:srgbClr val="333333"/>
                </a:solidFill>
              </a:rPr>
              <a:t>, Volume 20, Issue 3, 1 May 2013, Pages 148–158, </a:t>
            </a:r>
            <a:r>
              <a:rPr lang="en-US" altLang="en-US" sz="1000">
                <a:solidFill>
                  <a:srgbClr val="333333"/>
                </a:solidFill>
                <a:hlinkClick r:id="rId3"/>
              </a:rPr>
              <a:t>https://doi.org/10.1111/jtm.12024</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4 </a:t>
            </a:r>
            <a:r>
              <a:rPr lang="en-US" altLang="en-US" b="0"/>
              <a:t>Reported barriers to availability of rabies immune globulin (RIG) and rabies vaccine (RV) by respondents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4 Reported barriers to availability of rabies immune globulin (RIG) and rabies vaccine (RV) by respondents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2024-09-19T09:52:45Z</dcterms:modified>
</cp:coreProperties>
</file>