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0A49CA-182E-4595-AE3F-FDCF76685DE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A87AD2-D376-479E-85B2-FAA1854AD2D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Experimental setting: 12 proposers and 6 responders were in the same laboratory during an experimental session. Responders received tDCS (placebo or cathodal stimulation over the right DLPFC), whereas experimenters sat between each pair of responders to control the tDCS devices.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593D68-BBA5-4D64-B818-C8D298DC8BF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23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9, September 2008, Pages 1987–1990, </a:t>
            </a:r>
            <a:r>
              <a:rPr lang="en-US" altLang="en-US" sz="1000">
                <a:solidFill>
                  <a:srgbClr val="333333"/>
                </a:solidFill>
                <a:hlinkClick r:id="rId3"/>
              </a:rPr>
              <a:t>https://doi.org/10.1093/cercor/bhm237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Experimental setting: 12 proposers and 6 responders were in the same laboratory during an experimental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Experimental setting: 12 proposers and 6 responders were in the same laboratory during an experimental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2024-04-26T18:49:14Z</dcterms:modified>
</cp:coreProperties>
</file>