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611CA-08A5-45CF-8DF7-E2D862CD76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43ADC-39DF-44C8-AAB3-7E9CB4FA99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aversive context and metyrapone on the expression of Fos protein in the mPFC. Average number of Fos-positive cells in the PrL, IL, Cg1, and Cg2 subregions of rats treated with vehicle or metyrapone and exposed to a different or to the same context previously paired with footshock (A). Representative photomicrographs illustrating the Fos-protein immunoreactivity in the PrL of rats treated with vehicle or metyrapone and exposed to the same context (B). * Different from the vehicle group exposed to a different context, # different from the vehicle group exposed to the same context (P &lt; 0.05). n = 7–8 “per” group. Scale bar equal to 100 µm. DC, different context; SC, same context; PrL, prelimbic cortex; IL, infralimbic cortex; Cg1, anterior cingulate cortex area 1; and Cg2, anterior cingulate cortex area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36C46-DA31-46D2-958F-AB5225A99D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2639–2649,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Effects of aversive context and metyrapone on the expression of Fos protein in the mPFC. Average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Effects of aversive context and metyrapone on the expression of Fos protein in the mPFC. Average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2024-04-26T05:41:59Z</dcterms:modified>
</cp:coreProperties>
</file>