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0C0E5-83D9-4EA4-87B5-13E7D5BF50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1F36F-FBD6-4C68-B281-C3F77035E5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Clopidogrel absorption, metabolism, and aspirin target.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BAF61-46B3-4633-A044-D502E7CF0B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2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16, August 2009, Pages 1943–1963,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https://doi.org/10.1093/eurheartj/ehp295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Clopidogrel absorption, metabolism, and aspirin target.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Clopidogrel absorption, metabolism, and aspirin target.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2024-04-26T01:27:47Z</dcterms:modified>
</cp:coreProperties>
</file>