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9228F-5B42-407D-89C7-F89C5C3B1D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86F450-E472-48D6-A364-95B57E319C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D037F2-2555-4DCC-8F55-C4F0388122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2024-04-26T20:04:38Z</dcterms:modified>
</cp:coreProperties>
</file>