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8C4BE-43B8-415B-8CE5-07E1CBDAC8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1ECED6-F446-4CC8-8E88-B62936FAE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Prefrontal 5-HT2A BPND is inversely associated with amygdala reactivity. (A) Statistical parametric map representing the right amygdala cluster inversely correlated with both sgPFC and pgPFC 5-HT2A BPND. (B and C) Plot of inverse correlation between right amygdala reactivity and pgPFC 5-HT2A BPND (r2 = 0.371, P &lt; 0.0005) and sgPFC 5-HT2A BPND (r2 = 0.247, P &lt; 0.002).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14040-731C-4E73-A448-AC688AA03C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2499–2507,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Prefrontal 5-HT</a:t>
            </a:r>
            <a:r>
              <a:rPr lang="en-US" altLang="en-US" b="0" baseline="-25000"/>
              <a:t>2A</a:t>
            </a:r>
            <a:r>
              <a:rPr lang="en-US" altLang="en-US" b="0"/>
              <a:t> BP</a:t>
            </a:r>
            <a:r>
              <a:rPr lang="en-US" altLang="en-US" b="0" baseline="-25000"/>
              <a:t>ND</a:t>
            </a:r>
            <a:r>
              <a:rPr lang="en-US" altLang="en-US" b="0"/>
              <a:t> is inversely associated with amygdala reactivity.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Prefrontal 5-HT2A BPND is inversely associated with amygdala reactivity.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2024-04-26T21:06:16Z</dcterms:modified>
</cp:coreProperties>
</file>