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AC62F3-50EA-4858-8BA4-811F63B4BF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679A8-6B48-4A9D-B13D-B39F39E881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bivariate relationship between offspring body condition and maternal (a) orange area and (b) body condition at the time of peak ornament expression and (c) egg mass. Offspring body condition measurements from days 1, 5, 10, 20, 30, 45, 60, 75, 90, and 180 posthatch were averaged for each individual. Vertical groupings in (a) and (b) indicate offspring from one or a few females.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D76AF-1CA9-4FC2-9F7C-089E55288F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relationship between offspring sprint speed at day 180 and maternal (a) orange area and (b) body size at the time of peak ornament expression. Vertical groupings indicate offspring from one or a few females.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D76AF-1CA9-4FC2-9F7C-089E55288FB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p0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p09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20, Issue 5, September-October 2009, Pages 1063–1071, </a:t>
            </a:r>
            <a:r>
              <a:rPr lang="en-US" altLang="en-US" sz="1000">
                <a:solidFill>
                  <a:srgbClr val="333333"/>
                </a:solidFill>
                <a:hlinkClick r:id="rId3"/>
              </a:rPr>
              <a:t>https://doi.org/10.1093/beheco/arp098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bivariate relationship between offspring body condition and maternal (a) orange area and (b) 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1243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20, Issue 5, September-October 2009, Pages 1063–1071, </a:t>
            </a:r>
            <a:r>
              <a:rPr lang="en-US" altLang="en-US" sz="1000">
                <a:solidFill>
                  <a:srgbClr val="333333"/>
                </a:solidFill>
                <a:hlinkClick r:id="rId3"/>
              </a:rPr>
              <a:t>https://doi.org/10.1093/beheco/arp098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relationship between offspring sprint speed at day 180 and maternal (a) orange area and (b) body size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58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bivariate relationship between offspring body condition and maternal (a) orange area and (b) body ...</vt:lpstr>
      <vt:lpstr>Figure 2 The relationship between offspring sprint speed at day 180 and maternal (a) orange area and (b) body size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2024-04-26T22:12:21Z</dcterms:modified>
</cp:coreProperties>
</file>