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2ECA7B-600F-4FEB-8E80-5B67BEA827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E2E8CE-297B-4A8D-AD4C-FA613518FA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Top: distribution of cascade sizes (nc) suggests that only a few cascades percolate to affect most users, and that the vast majority die in the early stages of diffusion. This result is robust across SNSs and for different Δτ –in the case of time-constrained cascades. It is also robust to different activity regimes–low, non-spiky period or bursty ones. Middle and bottom: we can observe a positive correlation between normalized cascade sizes nc/N and network connectivity—middle—and centrality (measured by the classification of nodes in k-cores)—bottom—respectively, suggesting that well-connected users suffice to release global chains of information diffusion. Adapted from 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3312E1-7552-40EE-8DFA-B0E44C2647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mnet/cnt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1, Issue 1, June 2013, Pages 3–24, </a:t>
            </a:r>
            <a:r>
              <a:rPr lang="en-US" altLang="en-US" sz="1000">
                <a:solidFill>
                  <a:srgbClr val="333333"/>
                </a:solidFill>
                <a:hlinkClick r:id="rId3"/>
              </a:rPr>
              <a:t>https://doi.org/10.1093/comnet/cnt006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Top: distribution of cascade sizes (n</a:t>
            </a:r>
            <a:r>
              <a:rPr lang="en-US" altLang="en-US" b="0" baseline="-25000"/>
              <a:t>c</a:t>
            </a:r>
            <a:r>
              <a:rPr lang="en-US" altLang="en-US" b="0"/>
              <a:t>) suggests that only a few cascades percolate to affect most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Top: distribution of cascade sizes (nc) suggests that only a few cascades percolate to affect most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2024-04-26T03:03:25Z</dcterms:modified>
</cp:coreProperties>
</file>