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51509F-3017-404F-A0B9-C220E5C35C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9FA0F7-513F-47FC-975F-F90CAFA90E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355D99-0DD2-4978-8707-FBBFEC45A1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2024-04-26T09:29:03Z</dcterms:modified>
</cp:coreProperties>
</file>